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ato Bold" panose="020F0802020204030203" pitchFamily="34" charset="-94"/>
      <p:regular r:id="rId9"/>
      <p:bold r:id="rId10"/>
    </p:embeddedFont>
    <p:embeddedFont>
      <p:font typeface="Lato Bold Italics" panose="020B0604020202020204" charset="0"/>
      <p:regular r:id="rId11"/>
    </p:embeddedFont>
    <p:embeddedFont>
      <p:font typeface="Poppins Semi-Bold" panose="020B0604020202020204" charset="-94"/>
      <p:regular r:id="rId12"/>
    </p:embeddedFont>
    <p:embeddedFont>
      <p:font typeface="Times New Roman Bold" panose="020B0604020202020204" charset="0"/>
      <p:regular r:id="rId13"/>
    </p:embeddedFont>
    <p:embeddedFont>
      <p:font typeface="Tropika" panose="020B0604020202020204" charset="-9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4313" y="329176"/>
            <a:ext cx="2278775" cy="2278775"/>
          </a:xfrm>
          <a:custGeom>
            <a:avLst/>
            <a:gdLst/>
            <a:ahLst/>
            <a:cxnLst/>
            <a:rect l="l" t="t" r="r" b="b"/>
            <a:pathLst>
              <a:path w="2278775" h="2278775">
                <a:moveTo>
                  <a:pt x="0" y="0"/>
                </a:moveTo>
                <a:lnTo>
                  <a:pt x="2278775" y="0"/>
                </a:lnTo>
                <a:lnTo>
                  <a:pt x="2278775" y="2278775"/>
                </a:lnTo>
                <a:lnTo>
                  <a:pt x="0" y="2278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55881" y="274530"/>
            <a:ext cx="4593613" cy="2388066"/>
          </a:xfrm>
          <a:custGeom>
            <a:avLst/>
            <a:gdLst/>
            <a:ahLst/>
            <a:cxnLst/>
            <a:rect l="l" t="t" r="r" b="b"/>
            <a:pathLst>
              <a:path w="4593613" h="2388066">
                <a:moveTo>
                  <a:pt x="0" y="0"/>
                </a:moveTo>
                <a:lnTo>
                  <a:pt x="4593613" y="0"/>
                </a:lnTo>
                <a:lnTo>
                  <a:pt x="4593613" y="2388067"/>
                </a:lnTo>
                <a:lnTo>
                  <a:pt x="0" y="238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863" t="-88881" r="-26363" b="-195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</a:blip>
            <a:stretch>
              <a:fillRect t="-420" b="-42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3514757"/>
            <a:ext cx="18288000" cy="136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5307" b="1">
                <a:solidFill>
                  <a:srgbClr val="181B2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BILDIRI BAŞLIĞI,BILDIRI BAŞLIĞI, BILDIRI BAŞLIĞI, BILDIRI BAŞLIĞI, BILDIRI BAŞLIĞI, BILDIRI BAŞLIĞI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47857" y="5724402"/>
            <a:ext cx="4472944" cy="7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1.Yazar Unvanı Adı Soyadı</a:t>
            </a:r>
          </a:p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Kurumu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8633056"/>
            <a:ext cx="18288000" cy="62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4888" b="1">
                <a:solidFill>
                  <a:srgbClr val="E33E35"/>
                </a:solidFill>
                <a:latin typeface="Lato Bold"/>
                <a:ea typeface="Lato Bold"/>
                <a:cs typeface="Lato Bold"/>
                <a:sym typeface="Lato Bold"/>
              </a:rPr>
              <a:t>Sunucu: Unvan Adı Soyadı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10020" y="5724402"/>
            <a:ext cx="4472944" cy="7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2.Yazar Unvanı Adı Soyadı</a:t>
            </a:r>
          </a:p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Kurumu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67198" y="5724402"/>
            <a:ext cx="4472944" cy="7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3.Yazar Unvanı Adı Soyadı</a:t>
            </a:r>
          </a:p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Kurumu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7857" y="7139460"/>
            <a:ext cx="4472944" cy="7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4.Yazar Unvanı Adı Soyadı</a:t>
            </a:r>
          </a:p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Kurumu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10020" y="7139460"/>
            <a:ext cx="4472944" cy="7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5.Yazar Unvanı Adı Soyadı</a:t>
            </a:r>
          </a:p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Kurumu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67198" y="7139460"/>
            <a:ext cx="4472944" cy="7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6.Yazar Unvanı Adı Soyadı</a:t>
            </a:r>
          </a:p>
          <a:p>
            <a:pPr algn="ctr">
              <a:lnSpc>
                <a:spcPts val="2868"/>
              </a:lnSpc>
            </a:pPr>
            <a:r>
              <a:rPr lang="en-US" sz="2988" b="1" i="1">
                <a:solidFill>
                  <a:srgbClr val="144B94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Kurumu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4403" y="176776"/>
            <a:ext cx="7659195" cy="199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5530" spc="-210">
                <a:solidFill>
                  <a:srgbClr val="E33E35"/>
                </a:solidFill>
                <a:latin typeface="Tropika"/>
                <a:ea typeface="Tropika"/>
                <a:cs typeface="Tropika"/>
                <a:sym typeface="Tropika"/>
              </a:rPr>
              <a:t>8. ULUSAL</a:t>
            </a:r>
          </a:p>
          <a:p>
            <a:pPr algn="ctr">
              <a:lnSpc>
                <a:spcPts val="8240"/>
              </a:lnSpc>
            </a:pPr>
            <a:r>
              <a:rPr lang="en-US" sz="5530" spc="-210">
                <a:solidFill>
                  <a:srgbClr val="E33E35"/>
                </a:solidFill>
                <a:latin typeface="Tropika"/>
                <a:ea typeface="Tropika"/>
                <a:cs typeface="Tropika"/>
                <a:sym typeface="Tropika"/>
              </a:rPr>
              <a:t>TURİST REHBERLİĞİ KONGRESİ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31342" y="2280589"/>
            <a:ext cx="6825316" cy="5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1"/>
              </a:lnSpc>
            </a:pPr>
            <a:r>
              <a:rPr lang="en-US" sz="3757" dirty="0">
                <a:solidFill>
                  <a:srgbClr val="39296F"/>
                </a:solidFill>
                <a:latin typeface="Tropika"/>
                <a:ea typeface="Tropika"/>
                <a:cs typeface="Tropika"/>
                <a:sym typeface="Tropika"/>
              </a:rPr>
              <a:t>24-25 </a:t>
            </a:r>
            <a:r>
              <a:rPr lang="tr-TR" sz="3757" dirty="0">
                <a:solidFill>
                  <a:srgbClr val="39296F"/>
                </a:solidFill>
                <a:latin typeface="Tropika"/>
                <a:ea typeface="Tropika"/>
                <a:cs typeface="Tropika"/>
                <a:sym typeface="Tropika"/>
              </a:rPr>
              <a:t>NİSAN</a:t>
            </a:r>
            <a:r>
              <a:rPr lang="en-US" sz="3757" dirty="0">
                <a:solidFill>
                  <a:srgbClr val="39296F"/>
                </a:solidFill>
                <a:latin typeface="Tropika"/>
                <a:ea typeface="Tropika"/>
                <a:cs typeface="Tropika"/>
                <a:sym typeface="Tropika"/>
              </a:rPr>
              <a:t> 2026, BURDUR</a:t>
            </a:r>
          </a:p>
        </p:txBody>
      </p:sp>
      <p:sp>
        <p:nvSpPr>
          <p:cNvPr id="15" name="AutoShape 15"/>
          <p:cNvSpPr/>
          <p:nvPr/>
        </p:nvSpPr>
        <p:spPr>
          <a:xfrm>
            <a:off x="-268292" y="3090174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6" name="AutoShape 16"/>
          <p:cNvSpPr/>
          <p:nvPr/>
        </p:nvSpPr>
        <p:spPr>
          <a:xfrm>
            <a:off x="-280440" y="5305302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140215" y="-11500637"/>
            <a:ext cx="8461715" cy="19083424"/>
            <a:chOff x="0" y="0"/>
            <a:chExt cx="2300743" cy="518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743" cy="5188789"/>
            </a:xfrm>
            <a:custGeom>
              <a:avLst/>
              <a:gdLst/>
              <a:ahLst/>
              <a:cxnLst/>
              <a:rect l="l" t="t" r="r" b="b"/>
              <a:pathLst>
                <a:path w="2300743" h="5188789">
                  <a:moveTo>
                    <a:pt x="0" y="0"/>
                  </a:moveTo>
                  <a:lnTo>
                    <a:pt x="2300743" y="0"/>
                  </a:lnTo>
                  <a:lnTo>
                    <a:pt x="2300743" y="5188789"/>
                  </a:lnTo>
                  <a:lnTo>
                    <a:pt x="0" y="5188789"/>
                  </a:lnTo>
                  <a:close/>
                </a:path>
              </a:pathLst>
            </a:custGeom>
            <a:gradFill rotWithShape="1">
              <a:gsLst>
                <a:gs pos="0">
                  <a:srgbClr val="6BE6F8">
                    <a:alpha val="0"/>
                  </a:srgbClr>
                </a:gs>
                <a:gs pos="50000">
                  <a:srgbClr val="018469">
                    <a:alpha val="74500"/>
                  </a:srgbClr>
                </a:gs>
                <a:gs pos="100000">
                  <a:srgbClr val="01846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743" cy="5217364"/>
            </a:xfrm>
            <a:prstGeom prst="rect">
              <a:avLst/>
            </a:prstGeom>
          </p:spPr>
          <p:txBody>
            <a:bodyPr lIns="48751" tIns="48751" rIns="48751" bIns="48751" rtlCol="0" anchor="ctr"/>
            <a:lstStyle/>
            <a:p>
              <a:pPr algn="ctr">
                <a:lnSpc>
                  <a:spcPts val="25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0753" y="2953"/>
            <a:ext cx="2207247" cy="1441083"/>
          </a:xfrm>
          <a:custGeom>
            <a:avLst/>
            <a:gdLst/>
            <a:ahLst/>
            <a:cxnLst/>
            <a:rect l="l" t="t" r="r" b="b"/>
            <a:pathLst>
              <a:path w="2207247" h="1441083">
                <a:moveTo>
                  <a:pt x="0" y="0"/>
                </a:moveTo>
                <a:lnTo>
                  <a:pt x="2207247" y="0"/>
                </a:lnTo>
                <a:lnTo>
                  <a:pt x="2207247" y="1441082"/>
                </a:lnTo>
                <a:lnTo>
                  <a:pt x="0" y="144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25401" t="-60638" r="-27610" b="-507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583" y="186583"/>
            <a:ext cx="1449442" cy="1449442"/>
          </a:xfrm>
          <a:custGeom>
            <a:avLst/>
            <a:gdLst/>
            <a:ahLst/>
            <a:cxnLst/>
            <a:rect l="l" t="t" r="r" b="b"/>
            <a:pathLst>
              <a:path w="1449442" h="1449442">
                <a:moveTo>
                  <a:pt x="0" y="0"/>
                </a:moveTo>
                <a:lnTo>
                  <a:pt x="1449442" y="0"/>
                </a:lnTo>
                <a:lnTo>
                  <a:pt x="1449442" y="1449442"/>
                </a:lnTo>
                <a:lnTo>
                  <a:pt x="0" y="144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t="-420" b="-4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210269"/>
            <a:ext cx="18288000" cy="619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Metin Ekleyiniz</a:t>
            </a: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52927" y="321920"/>
            <a:ext cx="14311774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4437" b="1">
                <a:solidFill>
                  <a:srgbClr val="E33E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BİLDİRİ BAŞLIĞI BİLDİRİ BAŞLIĞI BİLDİRİ BAŞLIĞI BİLDİRİ BAŞLIĞI BİLDİRİ BAŞLIĞI BİLDİRİ BAŞLIĞI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2041808"/>
            <a:ext cx="18288000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6037" b="1">
                <a:solidFill>
                  <a:srgbClr val="39296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GİRİŞ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15626" y="1794158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140215" y="-11500637"/>
            <a:ext cx="8461715" cy="19083424"/>
            <a:chOff x="0" y="0"/>
            <a:chExt cx="2300743" cy="518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743" cy="5188789"/>
            </a:xfrm>
            <a:custGeom>
              <a:avLst/>
              <a:gdLst/>
              <a:ahLst/>
              <a:cxnLst/>
              <a:rect l="l" t="t" r="r" b="b"/>
              <a:pathLst>
                <a:path w="2300743" h="5188789">
                  <a:moveTo>
                    <a:pt x="0" y="0"/>
                  </a:moveTo>
                  <a:lnTo>
                    <a:pt x="2300743" y="0"/>
                  </a:lnTo>
                  <a:lnTo>
                    <a:pt x="2300743" y="5188789"/>
                  </a:lnTo>
                  <a:lnTo>
                    <a:pt x="0" y="5188789"/>
                  </a:lnTo>
                  <a:close/>
                </a:path>
              </a:pathLst>
            </a:custGeom>
            <a:gradFill rotWithShape="1">
              <a:gsLst>
                <a:gs pos="0">
                  <a:srgbClr val="6BE6F8">
                    <a:alpha val="0"/>
                  </a:srgbClr>
                </a:gs>
                <a:gs pos="50000">
                  <a:srgbClr val="018469">
                    <a:alpha val="74500"/>
                  </a:srgbClr>
                </a:gs>
                <a:gs pos="100000">
                  <a:srgbClr val="01846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743" cy="5217364"/>
            </a:xfrm>
            <a:prstGeom prst="rect">
              <a:avLst/>
            </a:prstGeom>
          </p:spPr>
          <p:txBody>
            <a:bodyPr lIns="48751" tIns="48751" rIns="48751" bIns="48751" rtlCol="0" anchor="ctr"/>
            <a:lstStyle/>
            <a:p>
              <a:pPr algn="ctr">
                <a:lnSpc>
                  <a:spcPts val="25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0753" y="2953"/>
            <a:ext cx="2207247" cy="1441083"/>
          </a:xfrm>
          <a:custGeom>
            <a:avLst/>
            <a:gdLst/>
            <a:ahLst/>
            <a:cxnLst/>
            <a:rect l="l" t="t" r="r" b="b"/>
            <a:pathLst>
              <a:path w="2207247" h="1441083">
                <a:moveTo>
                  <a:pt x="0" y="0"/>
                </a:moveTo>
                <a:lnTo>
                  <a:pt x="2207247" y="0"/>
                </a:lnTo>
                <a:lnTo>
                  <a:pt x="2207247" y="1441082"/>
                </a:lnTo>
                <a:lnTo>
                  <a:pt x="0" y="144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25401" t="-60638" r="-27610" b="-507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583" y="186583"/>
            <a:ext cx="1449442" cy="1449442"/>
          </a:xfrm>
          <a:custGeom>
            <a:avLst/>
            <a:gdLst/>
            <a:ahLst/>
            <a:cxnLst/>
            <a:rect l="l" t="t" r="r" b="b"/>
            <a:pathLst>
              <a:path w="1449442" h="1449442">
                <a:moveTo>
                  <a:pt x="0" y="0"/>
                </a:moveTo>
                <a:lnTo>
                  <a:pt x="1449442" y="0"/>
                </a:lnTo>
                <a:lnTo>
                  <a:pt x="1449442" y="1449442"/>
                </a:lnTo>
                <a:lnTo>
                  <a:pt x="0" y="144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t="-420" b="-4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210269"/>
            <a:ext cx="18288000" cy="619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Metin </a:t>
            </a:r>
            <a:r>
              <a:rPr lang="en-US" sz="3564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Ekleyiniz</a:t>
            </a: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2041808"/>
            <a:ext cx="18288000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6037" b="1" dirty="0">
                <a:solidFill>
                  <a:srgbClr val="39296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LITERATÜR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2927" y="321920"/>
            <a:ext cx="14311774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4437" b="1">
                <a:solidFill>
                  <a:srgbClr val="E33E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BİLDİRİ BAŞLIĞI BİLDİRİ BAŞLIĞI BİLDİRİ BAŞLIĞI BİLDİRİ BAŞLIĞI BİLDİRİ BAŞLIĞI BİLDİRİ BAŞLIĞI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15626" y="1794158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140215" y="-11500637"/>
            <a:ext cx="8461715" cy="19083424"/>
            <a:chOff x="0" y="0"/>
            <a:chExt cx="2300743" cy="518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743" cy="5188789"/>
            </a:xfrm>
            <a:custGeom>
              <a:avLst/>
              <a:gdLst/>
              <a:ahLst/>
              <a:cxnLst/>
              <a:rect l="l" t="t" r="r" b="b"/>
              <a:pathLst>
                <a:path w="2300743" h="5188789">
                  <a:moveTo>
                    <a:pt x="0" y="0"/>
                  </a:moveTo>
                  <a:lnTo>
                    <a:pt x="2300743" y="0"/>
                  </a:lnTo>
                  <a:lnTo>
                    <a:pt x="2300743" y="5188789"/>
                  </a:lnTo>
                  <a:lnTo>
                    <a:pt x="0" y="5188789"/>
                  </a:lnTo>
                  <a:close/>
                </a:path>
              </a:pathLst>
            </a:custGeom>
            <a:gradFill rotWithShape="1">
              <a:gsLst>
                <a:gs pos="0">
                  <a:srgbClr val="6BE6F8">
                    <a:alpha val="0"/>
                  </a:srgbClr>
                </a:gs>
                <a:gs pos="50000">
                  <a:srgbClr val="018469">
                    <a:alpha val="74500"/>
                  </a:srgbClr>
                </a:gs>
                <a:gs pos="100000">
                  <a:srgbClr val="01846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743" cy="5217364"/>
            </a:xfrm>
            <a:prstGeom prst="rect">
              <a:avLst/>
            </a:prstGeom>
          </p:spPr>
          <p:txBody>
            <a:bodyPr lIns="48751" tIns="48751" rIns="48751" bIns="48751" rtlCol="0" anchor="ctr"/>
            <a:lstStyle/>
            <a:p>
              <a:pPr algn="ctr">
                <a:lnSpc>
                  <a:spcPts val="25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0753" y="2953"/>
            <a:ext cx="2207247" cy="1441083"/>
          </a:xfrm>
          <a:custGeom>
            <a:avLst/>
            <a:gdLst/>
            <a:ahLst/>
            <a:cxnLst/>
            <a:rect l="l" t="t" r="r" b="b"/>
            <a:pathLst>
              <a:path w="2207247" h="1441083">
                <a:moveTo>
                  <a:pt x="0" y="0"/>
                </a:moveTo>
                <a:lnTo>
                  <a:pt x="2207247" y="0"/>
                </a:lnTo>
                <a:lnTo>
                  <a:pt x="2207247" y="1441082"/>
                </a:lnTo>
                <a:lnTo>
                  <a:pt x="0" y="144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25401" t="-60638" r="-27610" b="-507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583" y="186583"/>
            <a:ext cx="1449442" cy="1449442"/>
          </a:xfrm>
          <a:custGeom>
            <a:avLst/>
            <a:gdLst/>
            <a:ahLst/>
            <a:cxnLst/>
            <a:rect l="l" t="t" r="r" b="b"/>
            <a:pathLst>
              <a:path w="1449442" h="1449442">
                <a:moveTo>
                  <a:pt x="0" y="0"/>
                </a:moveTo>
                <a:lnTo>
                  <a:pt x="1449442" y="0"/>
                </a:lnTo>
                <a:lnTo>
                  <a:pt x="1449442" y="1449442"/>
                </a:lnTo>
                <a:lnTo>
                  <a:pt x="0" y="144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t="-420" b="-4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210269"/>
            <a:ext cx="18288000" cy="619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Metin Ekleyiniz</a:t>
            </a: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35186" y="2041808"/>
            <a:ext cx="18288000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6037" b="1">
                <a:solidFill>
                  <a:srgbClr val="39296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YÖNTEM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2927" y="321920"/>
            <a:ext cx="14311774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4437" b="1">
                <a:solidFill>
                  <a:srgbClr val="E33E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BİLDİRİ BAŞLIĞI BİLDİRİ BAŞLIĞI BİLDİRİ BAŞLIĞI BİLDİRİ BAŞLIĞI BİLDİRİ BAŞLIĞI BİLDİRİ BAŞLIĞI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15626" y="1794158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140215" y="-11500637"/>
            <a:ext cx="8461715" cy="19083424"/>
            <a:chOff x="0" y="0"/>
            <a:chExt cx="2300743" cy="518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743" cy="5188789"/>
            </a:xfrm>
            <a:custGeom>
              <a:avLst/>
              <a:gdLst/>
              <a:ahLst/>
              <a:cxnLst/>
              <a:rect l="l" t="t" r="r" b="b"/>
              <a:pathLst>
                <a:path w="2300743" h="5188789">
                  <a:moveTo>
                    <a:pt x="0" y="0"/>
                  </a:moveTo>
                  <a:lnTo>
                    <a:pt x="2300743" y="0"/>
                  </a:lnTo>
                  <a:lnTo>
                    <a:pt x="2300743" y="5188789"/>
                  </a:lnTo>
                  <a:lnTo>
                    <a:pt x="0" y="5188789"/>
                  </a:lnTo>
                  <a:close/>
                </a:path>
              </a:pathLst>
            </a:custGeom>
            <a:gradFill rotWithShape="1">
              <a:gsLst>
                <a:gs pos="0">
                  <a:srgbClr val="6BE6F8">
                    <a:alpha val="0"/>
                  </a:srgbClr>
                </a:gs>
                <a:gs pos="50000">
                  <a:srgbClr val="018469">
                    <a:alpha val="74500"/>
                  </a:srgbClr>
                </a:gs>
                <a:gs pos="100000">
                  <a:srgbClr val="01846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743" cy="5217364"/>
            </a:xfrm>
            <a:prstGeom prst="rect">
              <a:avLst/>
            </a:prstGeom>
          </p:spPr>
          <p:txBody>
            <a:bodyPr lIns="48751" tIns="48751" rIns="48751" bIns="48751" rtlCol="0" anchor="ctr"/>
            <a:lstStyle/>
            <a:p>
              <a:pPr algn="ctr">
                <a:lnSpc>
                  <a:spcPts val="25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0753" y="2953"/>
            <a:ext cx="2207247" cy="1441083"/>
          </a:xfrm>
          <a:custGeom>
            <a:avLst/>
            <a:gdLst/>
            <a:ahLst/>
            <a:cxnLst/>
            <a:rect l="l" t="t" r="r" b="b"/>
            <a:pathLst>
              <a:path w="2207247" h="1441083">
                <a:moveTo>
                  <a:pt x="0" y="0"/>
                </a:moveTo>
                <a:lnTo>
                  <a:pt x="2207247" y="0"/>
                </a:lnTo>
                <a:lnTo>
                  <a:pt x="2207247" y="1441082"/>
                </a:lnTo>
                <a:lnTo>
                  <a:pt x="0" y="144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25401" t="-60638" r="-27610" b="-507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583" y="186583"/>
            <a:ext cx="1449442" cy="1449442"/>
          </a:xfrm>
          <a:custGeom>
            <a:avLst/>
            <a:gdLst/>
            <a:ahLst/>
            <a:cxnLst/>
            <a:rect l="l" t="t" r="r" b="b"/>
            <a:pathLst>
              <a:path w="1449442" h="1449442">
                <a:moveTo>
                  <a:pt x="0" y="0"/>
                </a:moveTo>
                <a:lnTo>
                  <a:pt x="1449442" y="0"/>
                </a:lnTo>
                <a:lnTo>
                  <a:pt x="1449442" y="1449442"/>
                </a:lnTo>
                <a:lnTo>
                  <a:pt x="0" y="144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t="-420" b="-4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210269"/>
            <a:ext cx="18288000" cy="619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Metin Ekleyiniz</a:t>
            </a: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1898933"/>
            <a:ext cx="18288000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6037" b="1">
                <a:solidFill>
                  <a:srgbClr val="39296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BULGULAR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2927" y="321920"/>
            <a:ext cx="14311774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4437" b="1">
                <a:solidFill>
                  <a:srgbClr val="E33E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BİLDİRİ BAŞLIĞI BİLDİRİ BAŞLIĞI BİLDİRİ BAŞLIĞI BİLDİRİ BAŞLIĞI BİLDİRİ BAŞLIĞI BİLDİRİ BAŞLIĞI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15626" y="1794158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140215" y="-11500637"/>
            <a:ext cx="8461715" cy="19083424"/>
            <a:chOff x="0" y="0"/>
            <a:chExt cx="2300743" cy="518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743" cy="5188789"/>
            </a:xfrm>
            <a:custGeom>
              <a:avLst/>
              <a:gdLst/>
              <a:ahLst/>
              <a:cxnLst/>
              <a:rect l="l" t="t" r="r" b="b"/>
              <a:pathLst>
                <a:path w="2300743" h="5188789">
                  <a:moveTo>
                    <a:pt x="0" y="0"/>
                  </a:moveTo>
                  <a:lnTo>
                    <a:pt x="2300743" y="0"/>
                  </a:lnTo>
                  <a:lnTo>
                    <a:pt x="2300743" y="5188789"/>
                  </a:lnTo>
                  <a:lnTo>
                    <a:pt x="0" y="5188789"/>
                  </a:lnTo>
                  <a:close/>
                </a:path>
              </a:pathLst>
            </a:custGeom>
            <a:gradFill rotWithShape="1">
              <a:gsLst>
                <a:gs pos="0">
                  <a:srgbClr val="6BE6F8">
                    <a:alpha val="0"/>
                  </a:srgbClr>
                </a:gs>
                <a:gs pos="50000">
                  <a:srgbClr val="018469">
                    <a:alpha val="74500"/>
                  </a:srgbClr>
                </a:gs>
                <a:gs pos="100000">
                  <a:srgbClr val="01846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743" cy="5217364"/>
            </a:xfrm>
            <a:prstGeom prst="rect">
              <a:avLst/>
            </a:prstGeom>
          </p:spPr>
          <p:txBody>
            <a:bodyPr lIns="48751" tIns="48751" rIns="48751" bIns="48751" rtlCol="0" anchor="ctr"/>
            <a:lstStyle/>
            <a:p>
              <a:pPr algn="ctr">
                <a:lnSpc>
                  <a:spcPts val="25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0753" y="2953"/>
            <a:ext cx="2207247" cy="1441083"/>
          </a:xfrm>
          <a:custGeom>
            <a:avLst/>
            <a:gdLst/>
            <a:ahLst/>
            <a:cxnLst/>
            <a:rect l="l" t="t" r="r" b="b"/>
            <a:pathLst>
              <a:path w="2207247" h="1441083">
                <a:moveTo>
                  <a:pt x="0" y="0"/>
                </a:moveTo>
                <a:lnTo>
                  <a:pt x="2207247" y="0"/>
                </a:lnTo>
                <a:lnTo>
                  <a:pt x="2207247" y="1441082"/>
                </a:lnTo>
                <a:lnTo>
                  <a:pt x="0" y="144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25401" t="-60638" r="-27610" b="-507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583" y="186583"/>
            <a:ext cx="1449442" cy="1449442"/>
          </a:xfrm>
          <a:custGeom>
            <a:avLst/>
            <a:gdLst/>
            <a:ahLst/>
            <a:cxnLst/>
            <a:rect l="l" t="t" r="r" b="b"/>
            <a:pathLst>
              <a:path w="1449442" h="1449442">
                <a:moveTo>
                  <a:pt x="0" y="0"/>
                </a:moveTo>
                <a:lnTo>
                  <a:pt x="1449442" y="0"/>
                </a:lnTo>
                <a:lnTo>
                  <a:pt x="1449442" y="1449442"/>
                </a:lnTo>
                <a:lnTo>
                  <a:pt x="0" y="144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t="-420" b="-4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210269"/>
            <a:ext cx="18288000" cy="619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Metin Ekleyiniz</a:t>
            </a: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1898933"/>
            <a:ext cx="18288000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6037" b="1">
                <a:solidFill>
                  <a:srgbClr val="39296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TARTIŞMA VE SONUÇ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2927" y="321920"/>
            <a:ext cx="14311774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4437" b="1">
                <a:solidFill>
                  <a:srgbClr val="E33E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BİLDİRİ BAŞLIĞI BİLDİRİ BAŞLIĞI BİLDİRİ BAŞLIĞI BİLDİRİ BAŞLIĞI BİLDİRİ BAŞLIĞI BİLDİRİ BAŞLIĞI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15626" y="1794158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140215" y="-11500637"/>
            <a:ext cx="8461715" cy="19083424"/>
            <a:chOff x="0" y="0"/>
            <a:chExt cx="2300743" cy="518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743" cy="5188789"/>
            </a:xfrm>
            <a:custGeom>
              <a:avLst/>
              <a:gdLst/>
              <a:ahLst/>
              <a:cxnLst/>
              <a:rect l="l" t="t" r="r" b="b"/>
              <a:pathLst>
                <a:path w="2300743" h="5188789">
                  <a:moveTo>
                    <a:pt x="0" y="0"/>
                  </a:moveTo>
                  <a:lnTo>
                    <a:pt x="2300743" y="0"/>
                  </a:lnTo>
                  <a:lnTo>
                    <a:pt x="2300743" y="5188789"/>
                  </a:lnTo>
                  <a:lnTo>
                    <a:pt x="0" y="5188789"/>
                  </a:lnTo>
                  <a:close/>
                </a:path>
              </a:pathLst>
            </a:custGeom>
            <a:gradFill rotWithShape="1">
              <a:gsLst>
                <a:gs pos="0">
                  <a:srgbClr val="6BE6F8">
                    <a:alpha val="0"/>
                  </a:srgbClr>
                </a:gs>
                <a:gs pos="50000">
                  <a:srgbClr val="018469">
                    <a:alpha val="74500"/>
                  </a:srgbClr>
                </a:gs>
                <a:gs pos="100000">
                  <a:srgbClr val="01846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743" cy="5217364"/>
            </a:xfrm>
            <a:prstGeom prst="rect">
              <a:avLst/>
            </a:prstGeom>
          </p:spPr>
          <p:txBody>
            <a:bodyPr lIns="48751" tIns="48751" rIns="48751" bIns="48751" rtlCol="0" anchor="ctr"/>
            <a:lstStyle/>
            <a:p>
              <a:pPr algn="ctr">
                <a:lnSpc>
                  <a:spcPts val="25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0753" y="2953"/>
            <a:ext cx="2207247" cy="1441083"/>
          </a:xfrm>
          <a:custGeom>
            <a:avLst/>
            <a:gdLst/>
            <a:ahLst/>
            <a:cxnLst/>
            <a:rect l="l" t="t" r="r" b="b"/>
            <a:pathLst>
              <a:path w="2207247" h="1441083">
                <a:moveTo>
                  <a:pt x="0" y="0"/>
                </a:moveTo>
                <a:lnTo>
                  <a:pt x="2207247" y="0"/>
                </a:lnTo>
                <a:lnTo>
                  <a:pt x="2207247" y="1441082"/>
                </a:lnTo>
                <a:lnTo>
                  <a:pt x="0" y="144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25401" t="-60638" r="-27610" b="-507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583" y="186583"/>
            <a:ext cx="1449442" cy="1449442"/>
          </a:xfrm>
          <a:custGeom>
            <a:avLst/>
            <a:gdLst/>
            <a:ahLst/>
            <a:cxnLst/>
            <a:rect l="l" t="t" r="r" b="b"/>
            <a:pathLst>
              <a:path w="1449442" h="1449442">
                <a:moveTo>
                  <a:pt x="0" y="0"/>
                </a:moveTo>
                <a:lnTo>
                  <a:pt x="1449442" y="0"/>
                </a:lnTo>
                <a:lnTo>
                  <a:pt x="1449442" y="1449442"/>
                </a:lnTo>
                <a:lnTo>
                  <a:pt x="0" y="144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t="-420" b="-4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210269"/>
            <a:ext cx="18288000" cy="340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Metin Ekleyiniz</a:t>
            </a: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549"/>
              </a:lnSpc>
            </a:pPr>
            <a:endParaRPr lang="en-US" sz="3564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1898933"/>
            <a:ext cx="18288000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6037" b="1">
                <a:solidFill>
                  <a:srgbClr val="39296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TEŞEKKÜR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35186" y="7105637"/>
            <a:ext cx="18288000" cy="62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4888" b="1">
                <a:solidFill>
                  <a:srgbClr val="E33E35"/>
                </a:solidFill>
                <a:latin typeface="Lato Bold"/>
                <a:ea typeface="Lato Bold"/>
                <a:cs typeface="Lato Bold"/>
                <a:sym typeface="Lato Bold"/>
              </a:rPr>
              <a:t>Sunucu: Unvan Adı Soyadı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52927" y="321920"/>
            <a:ext cx="14311774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4437" b="1">
                <a:solidFill>
                  <a:srgbClr val="E33E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BİLDİRİ BAŞLIĞI BİLDİRİ BAŞLIĞI BİLDİRİ BAŞLIĞI BİLDİRİ BAŞLIĞI BİLDİRİ BAŞLIĞI BİLDİRİ BAŞLIĞI</a:t>
            </a:r>
          </a:p>
        </p:txBody>
      </p:sp>
      <p:sp>
        <p:nvSpPr>
          <p:cNvPr id="12" name="AutoShape 12"/>
          <p:cNvSpPr/>
          <p:nvPr/>
        </p:nvSpPr>
        <p:spPr>
          <a:xfrm>
            <a:off x="-315626" y="1794158"/>
            <a:ext cx="18848880" cy="0"/>
          </a:xfrm>
          <a:prstGeom prst="line">
            <a:avLst/>
          </a:prstGeom>
          <a:ln w="38100" cap="flat">
            <a:solidFill>
              <a:srgbClr val="E33E35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Özel</PresentationFormat>
  <Paragraphs>68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Lato Bold Italics</vt:lpstr>
      <vt:lpstr>Arial</vt:lpstr>
      <vt:lpstr>Calibri</vt:lpstr>
      <vt:lpstr>Tropika</vt:lpstr>
      <vt:lpstr>Times New Roman Bold</vt:lpstr>
      <vt:lpstr>Lato Bold</vt:lpstr>
      <vt:lpstr>Poppins Semi-Bold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bildiri başlığı</dc:title>
  <cp:lastModifiedBy>ABSD</cp:lastModifiedBy>
  <cp:revision>2</cp:revision>
  <dcterms:created xsi:type="dcterms:W3CDTF">2006-08-16T00:00:00Z</dcterms:created>
  <dcterms:modified xsi:type="dcterms:W3CDTF">2026-04-02T19:38:12Z</dcterms:modified>
  <dc:identifier>DAG2JJFlSmo</dc:identifier>
</cp:coreProperties>
</file>